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ka Zzz" initials="AZ" lastIdx="1" clrIdx="0">
    <p:extLst>
      <p:ext uri="{19B8F6BF-5375-455C-9EA6-DF929625EA0E}">
        <p15:presenceInfo xmlns:p15="http://schemas.microsoft.com/office/powerpoint/2012/main" userId="5f778de02dfe80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7T18:58:42.199" idx="1">
    <p:pos x="6611" y="9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552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1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20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2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6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36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7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764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186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6871C33-33BA-407F-A580-6EA8A1D3FB85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75B331-BDBB-4DED-A424-EFB36B157B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48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3FC5BC-4513-467B-B612-99B9F92E4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dirty="0">
                <a:latin typeface="Georgia Pro Semibold" panose="020B0604020202020204" pitchFamily="18" charset="0"/>
              </a:rPr>
              <a:t>CZERWONY KAPTUREK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3F30BD-0109-4624-A56B-A73B8269A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id="{93C6A596-5C48-47FE-BD73-504F6AA1A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78" y="1349211"/>
            <a:ext cx="2337287" cy="415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9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zawartości 2" descr="Obraz zawierający rysunek&#10;&#10;Opis wygenerowany automatycznie">
            <a:extLst>
              <a:ext uri="{FF2B5EF4-FFF2-40B4-BE49-F238E27FC236}">
                <a16:creationId xmlns:a16="http://schemas.microsoft.com/office/drawing/2014/main" id="{7367DCA0-CC92-47FB-84AE-B194C71C2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3" t="6295" r="11877" b="7340"/>
          <a:stretch/>
        </p:blipFill>
        <p:spPr>
          <a:xfrm>
            <a:off x="844061" y="492369"/>
            <a:ext cx="2757268" cy="3249637"/>
          </a:xfrm>
        </p:spPr>
      </p:pic>
      <p:pic>
        <p:nvPicPr>
          <p:cNvPr id="5" name="Symbol zastępczy zawartości 2" descr="Obraz zawierający rysunek&#10;&#10;Opis wygenerowany automatycznie">
            <a:extLst>
              <a:ext uri="{FF2B5EF4-FFF2-40B4-BE49-F238E27FC236}">
                <a16:creationId xmlns:a16="http://schemas.microsoft.com/office/drawing/2014/main" id="{A068F7D6-66B7-463D-91E5-6C79E5DE6A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3" t="6295" r="11877" b="7340"/>
          <a:stretch/>
        </p:blipFill>
        <p:spPr>
          <a:xfrm>
            <a:off x="4499316" y="492369"/>
            <a:ext cx="2757268" cy="3249637"/>
          </a:xfrm>
          <a:prstGeom prst="rect">
            <a:avLst/>
          </a:prstGeom>
        </p:spPr>
      </p:pic>
      <p:pic>
        <p:nvPicPr>
          <p:cNvPr id="6" name="Symbol zastępczy zawartości 2" descr="Obraz zawierający rysunek&#10;&#10;Opis wygenerowany automatycznie">
            <a:extLst>
              <a:ext uri="{FF2B5EF4-FFF2-40B4-BE49-F238E27FC236}">
                <a16:creationId xmlns:a16="http://schemas.microsoft.com/office/drawing/2014/main" id="{59A8601E-2AD1-47BF-AE78-BD8FB08B0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3" t="6295" r="11877" b="7340"/>
          <a:stretch/>
        </p:blipFill>
        <p:spPr>
          <a:xfrm>
            <a:off x="8154571" y="492369"/>
            <a:ext cx="2757268" cy="3249637"/>
          </a:xfrm>
          <a:prstGeom prst="rect">
            <a:avLst/>
          </a:prstGeom>
        </p:spPr>
      </p:pic>
      <p:pic>
        <p:nvPicPr>
          <p:cNvPr id="8" name="Obraz 7" descr="Obraz zawierający rysunek&#10;&#10;Opis wygenerowany automatycznie">
            <a:extLst>
              <a:ext uri="{FF2B5EF4-FFF2-40B4-BE49-F238E27FC236}">
                <a16:creationId xmlns:a16="http://schemas.microsoft.com/office/drawing/2014/main" id="{9C2CD9A2-CF73-4D9C-82CE-B43D6576F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19" y="3881583"/>
            <a:ext cx="2757268" cy="2638792"/>
          </a:xfrm>
          <a:prstGeom prst="rect">
            <a:avLst/>
          </a:prstGeom>
        </p:spPr>
      </p:pic>
      <p:pic>
        <p:nvPicPr>
          <p:cNvPr id="10" name="Obraz 9" descr="Obraz zawierający rysunek&#10;&#10;Opis wygenerowany automatycznie">
            <a:extLst>
              <a:ext uri="{FF2B5EF4-FFF2-40B4-BE49-F238E27FC236}">
                <a16:creationId xmlns:a16="http://schemas.microsoft.com/office/drawing/2014/main" id="{A7D1C172-0B6E-44C5-B9A8-16059775B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263" y="3881583"/>
            <a:ext cx="2757268" cy="263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0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Czerwony Kapturek dotarł do domku babci…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dirty="0">
                <a:latin typeface="Georgia Pro Semibold" panose="02040702050405020303" pitchFamily="18" charset="0"/>
              </a:rPr>
              <a:t>Dokończ bajkę.</a:t>
            </a:r>
          </a:p>
        </p:txBody>
      </p:sp>
    </p:spTree>
    <p:extLst>
      <p:ext uri="{BB962C8B-B14F-4D97-AF65-F5344CB8AC3E}">
        <p14:creationId xmlns:p14="http://schemas.microsoft.com/office/powerpoint/2010/main" val="277054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nalezione obrazy dla zapytania: czerwony kapturek clipart&quot;">
            <a:extLst>
              <a:ext uri="{FF2B5EF4-FFF2-40B4-BE49-F238E27FC236}">
                <a16:creationId xmlns:a16="http://schemas.microsoft.com/office/drawing/2014/main" id="{D6B3D390-DA6D-49C1-99C6-4654FF882B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4"/>
          <a:stretch/>
        </p:blipFill>
        <p:spPr bwMode="auto">
          <a:xfrm>
            <a:off x="2540610" y="224482"/>
            <a:ext cx="6788920" cy="642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48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Dawno, dawno temu żyła sobie miła dziewczynka,</a:t>
            </a:r>
            <a:br>
              <a:rPr lang="pl-PL" sz="3500" i="1" dirty="0">
                <a:latin typeface="Georgia Pro Semibold" panose="02040702050405020303" pitchFamily="18" charset="0"/>
              </a:rPr>
            </a:br>
            <a:r>
              <a:rPr lang="pl-PL" sz="3500" i="1" dirty="0">
                <a:latin typeface="Georgia Pro Semibold" panose="02040702050405020303" pitchFamily="18" charset="0"/>
              </a:rPr>
              <a:t> którą nazywano Czerwonym Kapturkiem.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Miała wokół siebie wielu przyjaciół.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000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dirty="0">
                <a:latin typeface="Georgia Pro Semibold" panose="02040702050405020303" pitchFamily="18" charset="0"/>
              </a:rPr>
              <a:t>Policz ile było dziewczynek, a ilu chłopców.</a:t>
            </a:r>
          </a:p>
        </p:txBody>
      </p:sp>
    </p:spTree>
    <p:extLst>
      <p:ext uri="{BB962C8B-B14F-4D97-AF65-F5344CB8AC3E}">
        <p14:creationId xmlns:p14="http://schemas.microsoft.com/office/powerpoint/2010/main" val="84400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zawartości 2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5E8CB3C4-C010-40A6-BBE2-90A9CA050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1"/>
          <a:stretch/>
        </p:blipFill>
        <p:spPr>
          <a:xfrm>
            <a:off x="422030" y="328246"/>
            <a:ext cx="2098431" cy="3002280"/>
          </a:xfrm>
        </p:spPr>
      </p:pic>
      <p:pic>
        <p:nvPicPr>
          <p:cNvPr id="5" name="Symbol zastępczy zawartości 2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5294FF25-F1FB-4C93-9FA0-255CDF08F5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1"/>
          <a:stretch/>
        </p:blipFill>
        <p:spPr>
          <a:xfrm>
            <a:off x="2768990" y="328246"/>
            <a:ext cx="2098431" cy="3002280"/>
          </a:xfrm>
          <a:prstGeom prst="rect">
            <a:avLst/>
          </a:prstGeom>
        </p:spPr>
      </p:pic>
      <p:pic>
        <p:nvPicPr>
          <p:cNvPr id="6" name="Symbol zastępczy zawartości 2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0B89DF06-E392-4621-BF78-390846990B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1"/>
          <a:stretch/>
        </p:blipFill>
        <p:spPr>
          <a:xfrm>
            <a:off x="5115950" y="342900"/>
            <a:ext cx="2098431" cy="3002280"/>
          </a:xfrm>
          <a:prstGeom prst="rect">
            <a:avLst/>
          </a:prstGeom>
        </p:spPr>
      </p:pic>
      <p:pic>
        <p:nvPicPr>
          <p:cNvPr id="8" name="Symbol zastępczy zawartości 2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AEEE235E-B71B-4E35-A5C7-9E65E0E7EB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1"/>
          <a:stretch/>
        </p:blipFill>
        <p:spPr>
          <a:xfrm>
            <a:off x="7462910" y="328246"/>
            <a:ext cx="2098431" cy="3002280"/>
          </a:xfrm>
          <a:prstGeom prst="rect">
            <a:avLst/>
          </a:prstGeom>
        </p:spPr>
      </p:pic>
      <p:pic>
        <p:nvPicPr>
          <p:cNvPr id="9" name="Symbol zastępczy zawartości 2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95C2A23D-0E48-46EA-A95C-60C2C86A4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1"/>
          <a:stretch/>
        </p:blipFill>
        <p:spPr>
          <a:xfrm>
            <a:off x="9809870" y="342900"/>
            <a:ext cx="2098431" cy="3002280"/>
          </a:xfrm>
          <a:prstGeom prst="rect">
            <a:avLst/>
          </a:prstGeom>
        </p:spPr>
      </p:pic>
      <p:pic>
        <p:nvPicPr>
          <p:cNvPr id="10" name="Obraz 9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565237EB-D3B6-47F2-9F6B-5ECDE1D3FE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69"/>
          <a:stretch/>
        </p:blipFill>
        <p:spPr>
          <a:xfrm>
            <a:off x="2900288" y="3527474"/>
            <a:ext cx="1835834" cy="3002280"/>
          </a:xfrm>
          <a:prstGeom prst="rect">
            <a:avLst/>
          </a:prstGeom>
        </p:spPr>
      </p:pic>
      <p:pic>
        <p:nvPicPr>
          <p:cNvPr id="11" name="Obraz 10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393F7EE3-B50D-4196-AA33-19424D7974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69"/>
          <a:stretch/>
        </p:blipFill>
        <p:spPr>
          <a:xfrm>
            <a:off x="5178083" y="3527474"/>
            <a:ext cx="1835834" cy="3002280"/>
          </a:xfrm>
          <a:prstGeom prst="rect">
            <a:avLst/>
          </a:prstGeom>
        </p:spPr>
      </p:pic>
      <p:pic>
        <p:nvPicPr>
          <p:cNvPr id="12" name="Obraz 11" descr="Obraz zawierający lalka, zabawka, rysunek&#10;&#10;Opis wygenerowany automatycznie">
            <a:extLst>
              <a:ext uri="{FF2B5EF4-FFF2-40B4-BE49-F238E27FC236}">
                <a16:creationId xmlns:a16="http://schemas.microsoft.com/office/drawing/2014/main" id="{42640EA6-4CB4-4217-97B5-396121A6B6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69"/>
          <a:stretch/>
        </p:blipFill>
        <p:spPr>
          <a:xfrm>
            <a:off x="7462910" y="3527474"/>
            <a:ext cx="1835834" cy="300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0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Pewnego dnia mama powiedziała dziewczynce, że babcia zachorowała.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Czerwony Kapturek postanowił, że zaniesie jej potrzebne lekarstwa i smakołyki.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dirty="0">
                <a:latin typeface="Georgia Pro Semibold" panose="02040702050405020303" pitchFamily="18" charset="0"/>
              </a:rPr>
              <a:t>Ile babeczek niosła dziewczynka w koszyczku?</a:t>
            </a:r>
          </a:p>
        </p:txBody>
      </p:sp>
    </p:spTree>
    <p:extLst>
      <p:ext uri="{BB962C8B-B14F-4D97-AF65-F5344CB8AC3E}">
        <p14:creationId xmlns:p14="http://schemas.microsoft.com/office/powerpoint/2010/main" val="218124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5D4850BB-8834-4331-A92B-C1E85970C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352839" y="330189"/>
            <a:ext cx="1939787" cy="2741001"/>
          </a:xfrm>
        </p:spPr>
      </p:pic>
      <p:pic>
        <p:nvPicPr>
          <p:cNvPr id="5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7888B5DC-1148-4033-BF77-EB64A2BCBD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2418445" y="330189"/>
            <a:ext cx="1939787" cy="2741001"/>
          </a:xfrm>
          <a:prstGeom prst="rect">
            <a:avLst/>
          </a:prstGeom>
        </p:spPr>
      </p:pic>
      <p:pic>
        <p:nvPicPr>
          <p:cNvPr id="6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7F8A0F89-A2ED-42AE-BC14-5E420D01AA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4484051" y="330189"/>
            <a:ext cx="1939787" cy="2741001"/>
          </a:xfrm>
          <a:prstGeom prst="rect">
            <a:avLst/>
          </a:prstGeom>
        </p:spPr>
      </p:pic>
      <p:pic>
        <p:nvPicPr>
          <p:cNvPr id="8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7A4477C4-6CF0-4B38-9878-64546C3E6D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6549657" y="330189"/>
            <a:ext cx="1939787" cy="2741001"/>
          </a:xfrm>
          <a:prstGeom prst="rect">
            <a:avLst/>
          </a:prstGeom>
        </p:spPr>
      </p:pic>
      <p:pic>
        <p:nvPicPr>
          <p:cNvPr id="9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E7444A73-8128-43BB-B03C-738BF39FB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8615263" y="330189"/>
            <a:ext cx="1939787" cy="2741001"/>
          </a:xfrm>
          <a:prstGeom prst="rect">
            <a:avLst/>
          </a:prstGeom>
        </p:spPr>
      </p:pic>
      <p:pic>
        <p:nvPicPr>
          <p:cNvPr id="10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9F04D6D1-3EF6-4114-B794-78BD472C9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352839" y="3429000"/>
            <a:ext cx="1939787" cy="2741001"/>
          </a:xfrm>
          <a:prstGeom prst="rect">
            <a:avLst/>
          </a:prstGeom>
        </p:spPr>
      </p:pic>
      <p:pic>
        <p:nvPicPr>
          <p:cNvPr id="11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72F56999-B6F3-4601-A2FA-47BB1CB33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2418443" y="3429000"/>
            <a:ext cx="1939787" cy="2741001"/>
          </a:xfrm>
          <a:prstGeom prst="rect">
            <a:avLst/>
          </a:prstGeom>
        </p:spPr>
      </p:pic>
      <p:pic>
        <p:nvPicPr>
          <p:cNvPr id="12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4D6E9B6E-A481-45BA-BC2C-708AE1EB0D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4484047" y="3429000"/>
            <a:ext cx="1939787" cy="2741001"/>
          </a:xfrm>
          <a:prstGeom prst="rect">
            <a:avLst/>
          </a:prstGeom>
        </p:spPr>
      </p:pic>
      <p:pic>
        <p:nvPicPr>
          <p:cNvPr id="13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2C3FACB4-0A85-43D6-BCD6-5B8CBB7AA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6549651" y="3429000"/>
            <a:ext cx="1939787" cy="2741001"/>
          </a:xfrm>
          <a:prstGeom prst="rect">
            <a:avLst/>
          </a:prstGeom>
        </p:spPr>
      </p:pic>
      <p:pic>
        <p:nvPicPr>
          <p:cNvPr id="14" name="Symbol zastępczy zawartości 2" descr="Obraz zawierający kubek, wewnątrz, stół, siedzi&#10;&#10;Opis wygenerowany automatycznie">
            <a:extLst>
              <a:ext uri="{FF2B5EF4-FFF2-40B4-BE49-F238E27FC236}">
                <a16:creationId xmlns:a16="http://schemas.microsoft.com/office/drawing/2014/main" id="{2BA0CDCE-2A3F-4FED-A81F-013FC7DD69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4" t="4016" r="16686" b="3839"/>
          <a:stretch/>
        </p:blipFill>
        <p:spPr>
          <a:xfrm>
            <a:off x="8615255" y="3428999"/>
            <a:ext cx="1939787" cy="274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6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Babcia Czerwonego Kapturka mieszkała </a:t>
            </a:r>
            <a:br>
              <a:rPr lang="pl-PL" sz="3500" i="1" dirty="0">
                <a:latin typeface="Georgia Pro Semibold" panose="02040702050405020303" pitchFamily="18" charset="0"/>
              </a:rPr>
            </a:br>
            <a:r>
              <a:rPr lang="pl-PL" sz="3500" i="1" dirty="0">
                <a:latin typeface="Georgia Pro Semibold" panose="02040702050405020303" pitchFamily="18" charset="0"/>
              </a:rPr>
              <a:t>w sąsiedniej wiosce. </a:t>
            </a:r>
            <a:br>
              <a:rPr lang="pl-PL" sz="3500" i="1" dirty="0">
                <a:latin typeface="Georgia Pro Semibold" panose="02040702050405020303" pitchFamily="18" charset="0"/>
              </a:rPr>
            </a:br>
            <a:r>
              <a:rPr lang="pl-PL" sz="3500" i="1" dirty="0">
                <a:latin typeface="Georgia Pro Semibold" panose="02040702050405020303" pitchFamily="18" charset="0"/>
              </a:rPr>
              <a:t>Dziewczynka postanowiła iść przez las.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Po drodze zrywała kwiatki dla babci.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dirty="0">
                <a:latin typeface="Georgia Pro Semibold" panose="02040702050405020303" pitchFamily="18" charset="0"/>
              </a:rPr>
              <a:t>Ile kwiatków zebrała dziewczynka?</a:t>
            </a:r>
          </a:p>
        </p:txBody>
      </p:sp>
    </p:spTree>
    <p:extLst>
      <p:ext uri="{BB962C8B-B14F-4D97-AF65-F5344CB8AC3E}">
        <p14:creationId xmlns:p14="http://schemas.microsoft.com/office/powerpoint/2010/main" val="331787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: kwiat clipart&quot;">
            <a:extLst>
              <a:ext uri="{FF2B5EF4-FFF2-40B4-BE49-F238E27FC236}">
                <a16:creationId xmlns:a16="http://schemas.microsoft.com/office/drawing/2014/main" id="{47F2FF5E-3F1F-4AA3-ACE9-748F6106CA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1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nalezione obrazy dla zapytania: kwiat clipart&quot;">
            <a:extLst>
              <a:ext uri="{FF2B5EF4-FFF2-40B4-BE49-F238E27FC236}">
                <a16:creationId xmlns:a16="http://schemas.microsoft.com/office/drawing/2014/main" id="{4B4DD8E3-AB4B-4FD3-80C5-DDB52D0EB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564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nalezione obrazy dla zapytania: kwiat clipart&quot;">
            <a:extLst>
              <a:ext uri="{FF2B5EF4-FFF2-40B4-BE49-F238E27FC236}">
                <a16:creationId xmlns:a16="http://schemas.microsoft.com/office/drawing/2014/main" id="{283BE838-F084-491A-BA02-2D1690C80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57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Znalezione obrazy dla zapytania: kwiat clipart&quot;">
            <a:extLst>
              <a:ext uri="{FF2B5EF4-FFF2-40B4-BE49-F238E27FC236}">
                <a16:creationId xmlns:a16="http://schemas.microsoft.com/office/drawing/2014/main" id="{6EDFD1BF-31F9-4C1C-A029-55F2220E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150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nalezione obrazy dla zapytania: kwiat clipart&quot;">
            <a:extLst>
              <a:ext uri="{FF2B5EF4-FFF2-40B4-BE49-F238E27FC236}">
                <a16:creationId xmlns:a16="http://schemas.microsoft.com/office/drawing/2014/main" id="{16A817C1-EF38-4479-9959-AC21FFE96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943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Znalezione obrazy dla zapytania: kwiat clipart&quot;">
            <a:extLst>
              <a:ext uri="{FF2B5EF4-FFF2-40B4-BE49-F238E27FC236}">
                <a16:creationId xmlns:a16="http://schemas.microsoft.com/office/drawing/2014/main" id="{85A33287-A94B-400D-AD4F-5801C0B1B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249" y="404372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Znalezione obrazy dla zapytania: kwiat clipart&quot;">
            <a:extLst>
              <a:ext uri="{FF2B5EF4-FFF2-40B4-BE49-F238E27FC236}">
                <a16:creationId xmlns:a16="http://schemas.microsoft.com/office/drawing/2014/main" id="{6A70DCAD-D51F-4B2F-B59C-68A9AC697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1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Znalezione obrazy dla zapytania: kwiat clipart&quot;">
            <a:extLst>
              <a:ext uri="{FF2B5EF4-FFF2-40B4-BE49-F238E27FC236}">
                <a16:creationId xmlns:a16="http://schemas.microsoft.com/office/drawing/2014/main" id="{F419652B-C062-4FCE-8A81-2EE9FB3B0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564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Znalezione obrazy dla zapytania: kwiat clipart&quot;">
            <a:extLst>
              <a:ext uri="{FF2B5EF4-FFF2-40B4-BE49-F238E27FC236}">
                <a16:creationId xmlns:a16="http://schemas.microsoft.com/office/drawing/2014/main" id="{99C716EE-A7E9-4E84-8C54-AAB8FCFDF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57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Znalezione obrazy dla zapytania: kwiat clipart&quot;">
            <a:extLst>
              <a:ext uri="{FF2B5EF4-FFF2-40B4-BE49-F238E27FC236}">
                <a16:creationId xmlns:a16="http://schemas.microsoft.com/office/drawing/2014/main" id="{D3EAC7E3-0DB9-461F-97AF-A45BAC192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150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Znalezione obrazy dla zapytania: kwiat clipart&quot;">
            <a:extLst>
              <a:ext uri="{FF2B5EF4-FFF2-40B4-BE49-F238E27FC236}">
                <a16:creationId xmlns:a16="http://schemas.microsoft.com/office/drawing/2014/main" id="{84CCD32E-BE7F-4131-83D0-5BC67F7B5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943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nalezione obrazy dla zapytania: kwiat clipart&quot;">
            <a:extLst>
              <a:ext uri="{FF2B5EF4-FFF2-40B4-BE49-F238E27FC236}">
                <a16:creationId xmlns:a16="http://schemas.microsoft.com/office/drawing/2014/main" id="{0EA0C284-C83E-4E21-8C20-FBC2979BD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249" y="3388520"/>
            <a:ext cx="1787980" cy="20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08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Idąc dalej spotkała wilka. Nie przeczuwając niebezpieczeństwa, powiedziała mu, dokąd idzie. Wilk również postanowił odwiedzić chorą babcię.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br>
              <a:rPr lang="pl-PL" sz="3500" i="1" dirty="0">
                <a:latin typeface="Georgia Pro Semibold" panose="02040702050405020303" pitchFamily="18" charset="0"/>
              </a:rPr>
            </a:br>
            <a:endParaRPr lang="pl-PL" sz="2500" dirty="0">
              <a:latin typeface="Georgia Pro Semibold" panose="02040702050405020303" pitchFamily="18" charset="0"/>
            </a:endParaRPr>
          </a:p>
        </p:txBody>
      </p:sp>
      <p:pic>
        <p:nvPicPr>
          <p:cNvPr id="5" name="Obraz 4" descr="Obraz zawierający zabawka, lalka, pomieszczenie&#10;&#10;Opis wygenerowany automatycznie">
            <a:extLst>
              <a:ext uri="{FF2B5EF4-FFF2-40B4-BE49-F238E27FC236}">
                <a16:creationId xmlns:a16="http://schemas.microsoft.com/office/drawing/2014/main" id="{3420C791-BB8E-4D19-B9F8-728279F56E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8" t="5393" r="33646" b="60191"/>
          <a:stretch/>
        </p:blipFill>
        <p:spPr>
          <a:xfrm>
            <a:off x="4565374" y="2875722"/>
            <a:ext cx="3061252" cy="362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0524668-431E-45B5-9EFF-B2052CBA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1182"/>
            <a:ext cx="10058400" cy="53738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500" i="1" dirty="0">
                <a:latin typeface="Georgia Pro Semibold" panose="02040702050405020303" pitchFamily="18" charset="0"/>
              </a:rPr>
              <a:t>Dziewczynce w drodze do babci towarzyszyły leśne zwierzęta: sarny i wiewiórki.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3500" i="1" dirty="0">
              <a:latin typeface="Georgia Pro Semibold" panose="020407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dirty="0">
                <a:latin typeface="Georgia Pro Semibold" panose="02040702050405020303" pitchFamily="18" charset="0"/>
              </a:rPr>
              <a:t>Ile wiewiórek towarzyszyło dziewczynce?</a:t>
            </a:r>
          </a:p>
        </p:txBody>
      </p:sp>
    </p:spTree>
    <p:extLst>
      <p:ext uri="{BB962C8B-B14F-4D97-AF65-F5344CB8AC3E}">
        <p14:creationId xmlns:p14="http://schemas.microsoft.com/office/powerpoint/2010/main" val="1584020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Niestandardowy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FF0000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66</TotalTime>
  <Words>141</Words>
  <Application>Microsoft Office PowerPoint</Application>
  <PresentationFormat>Panoramiczny</PresentationFormat>
  <Paragraphs>24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Century Gothic</vt:lpstr>
      <vt:lpstr>Garamond</vt:lpstr>
      <vt:lpstr>Georgia Pro Semibold</vt:lpstr>
      <vt:lpstr>Mydło</vt:lpstr>
      <vt:lpstr>CZERWONY KAPTUREK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CZERWONY KAPTUREK</dc:title>
  <dc:creator>Angelika Zzz</dc:creator>
  <cp:lastModifiedBy>Angelika Zzz</cp:lastModifiedBy>
  <cp:revision>10</cp:revision>
  <dcterms:created xsi:type="dcterms:W3CDTF">2020-01-07T17:38:29Z</dcterms:created>
  <dcterms:modified xsi:type="dcterms:W3CDTF">2020-04-15T13:12:26Z</dcterms:modified>
</cp:coreProperties>
</file>